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60"/>
  </p:normalViewPr>
  <p:slideViewPr>
    <p:cSldViewPr snapToGrid="0" snapToObjects="1">
      <p:cViewPr varScale="1">
        <p:scale>
          <a:sx n="88" d="100"/>
          <a:sy n="88" d="100"/>
        </p:scale>
        <p:origin x="18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C6B15A-3E28-D947-811E-8B15F34F6B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E0AB715-89DC-7A41-B04D-4CB73191E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F5C26D-ABA0-DF40-8A06-F68DEB7E1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A09BAC-85E8-9C4E-A62C-E13045B3C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8DB127-51E8-794E-9B51-230A9A06B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4023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C0162D-D978-0442-85BF-2C6A8F70F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57169AC-19AB-8241-B1AD-4DA5D2E9D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7B9E35-20E9-3541-9B28-3EACF5DF7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018283-BFF4-8F40-AB48-D1755DEA0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A49BF12-5E06-5447-85B3-E49FD6B81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5409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CD77D03-58F1-E54E-9860-2F35CF7331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A41A4BD-70C9-7442-97D9-BBA662AD2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F50FB8D-ADDA-A943-A673-B4FF8B418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FDF967-3911-D649-B0CF-DB8BE0F8D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BD0FB9-22F9-D445-9C57-E4DAE55C0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3499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6EC25C-D184-AA42-8EF2-4FB5051D1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FB40E5-0660-CA4E-81B6-6B906198A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6A2D1A-370F-FD48-B5A6-31D2BC2DE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08F841-2797-9748-B93C-25FA36965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0DCC76-AA8D-794B-9A6F-3B2F05931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0797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410B5B-27CE-0841-B6CF-3B27AE2CB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920184-B52C-5648-AAF9-F34E6CCC6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F1F244-64EC-C344-B437-FD62C84EC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B8E1FC-964B-D541-9E28-2BB7BDBA6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A63723-039F-324D-A820-D42E229A2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9919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CA2456-390D-C642-916B-E33EFC9E8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55927C-9A32-3E4A-BC4F-E80BDB4A6F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DFE25E0-4E8A-FB44-B22B-34E238B0B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8F3641F-2329-EC45-9CF9-33CD36C50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AC7300F-E0CB-9741-9901-7FB38C761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6D2DB58-E1CD-2E48-A155-9C9FF37E7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29020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57A0EF-AC21-9648-B6FF-ACB416CB0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3FA3D6-A903-C941-8F87-9D0020273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EB77F8-C3A4-704D-B96F-C68925EC1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1BA411C-66DD-0E4B-96F2-20F3282D2C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CFD679C-E161-1D4D-8BC4-CE936FCF8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722FD46-8F94-9E49-826D-087CD8198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8009A98-6EA7-0945-B32A-FDE31AE25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FA7C6B5-2E31-1D4B-96F4-F8897977F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5638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7007D8-E284-624D-ABBB-36E47265B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B9842A4-A26F-7149-A6F4-037EF3C7A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B11E2FD-4C26-F24A-9437-E513AB689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4DE0F0F-BDAE-EE4E-9052-C500ACB23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31000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9AB12F3-57EB-E44B-965B-E67833CA3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4759755-58CE-D848-AFD1-A1939F307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B36C7F1-AC5F-784C-8BCE-522D43B8F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4428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D4ACF7-656A-6D4C-A6F5-6E29499D9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707CEE-E58A-7E43-938D-8B137DF3C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19404CB-644D-6A43-937A-D19B032B4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86096A-7B72-6843-95F9-BF7E4191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933EFA-4E5B-844B-B9D0-25C5F6BA4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045CCC-FD00-FD4D-A082-345432004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58838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262C99-0188-F94C-A4C4-CC6F9C919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73EA2D1-4B98-6A40-A1C0-A6863240D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9B2B31A-E929-E645-BE8C-BA60B88AA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C027280-FF59-3140-8A9E-EAEB3AF83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864E90-AB43-544A-BDF6-1D76AD1F0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F0B562A-2CE5-5F47-84EE-2B44248AA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1071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1A191B9-49EF-4B48-B42A-0F3D5EEBB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5C8C79D-BB53-E84F-91E7-5D7E93F4A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653C72-300D-5442-8092-534C76CE99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98A0B-A318-D545-8422-B86DC65C2A0D}" type="datetimeFigureOut">
              <a:rPr lang="es-CO" smtClean="0"/>
              <a:t>3/01/23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E826A3-766B-2A46-9F1C-5A522F8633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FC73E5-3D97-6F49-AC35-90FCFDD7D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549E3-53D7-074E-9E9B-93889E500863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383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o 12">
            <a:extLst>
              <a:ext uri="{FF2B5EF4-FFF2-40B4-BE49-F238E27FC236}">
                <a16:creationId xmlns:a16="http://schemas.microsoft.com/office/drawing/2014/main" id="{9F859C89-96C4-A845-9042-2EF5AB638406}"/>
              </a:ext>
            </a:extLst>
          </p:cNvPr>
          <p:cNvGrpSpPr/>
          <p:nvPr/>
        </p:nvGrpSpPr>
        <p:grpSpPr>
          <a:xfrm>
            <a:off x="3801561" y="1220546"/>
            <a:ext cx="5041717" cy="5086517"/>
            <a:chOff x="4746625" y="299809"/>
            <a:chExt cx="5041717" cy="5086517"/>
          </a:xfrm>
          <a:solidFill>
            <a:schemeClr val="bg1"/>
          </a:solidFill>
        </p:grpSpPr>
        <p:pic>
          <p:nvPicPr>
            <p:cNvPr id="5" name="Imagen 4" descr="Un dibujo de una persona&#10;&#10;Descripción generada automáticamente con confianza baja">
              <a:extLst>
                <a:ext uri="{FF2B5EF4-FFF2-40B4-BE49-F238E27FC236}">
                  <a16:creationId xmlns:a16="http://schemas.microsoft.com/office/drawing/2014/main" id="{C62F5720-0D96-5C46-9596-019680320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46625" y="2838746"/>
              <a:ext cx="2290023" cy="2547580"/>
            </a:xfrm>
            <a:prstGeom prst="rect">
              <a:avLst/>
            </a:prstGeom>
            <a:grpFill/>
          </p:spPr>
        </p:pic>
        <p:pic>
          <p:nvPicPr>
            <p:cNvPr id="7" name="Imagen 6" descr="Un dibujo de una persona&#10;&#10;Descripción generada automáticamente con confianza baja">
              <a:extLst>
                <a:ext uri="{FF2B5EF4-FFF2-40B4-BE49-F238E27FC236}">
                  <a16:creationId xmlns:a16="http://schemas.microsoft.com/office/drawing/2014/main" id="{DE36FD83-DBFA-0548-9C90-4131E3181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87500" y="315983"/>
              <a:ext cx="2251862" cy="2522763"/>
            </a:xfrm>
            <a:prstGeom prst="rect">
              <a:avLst/>
            </a:prstGeom>
            <a:grpFill/>
          </p:spPr>
        </p:pic>
        <p:pic>
          <p:nvPicPr>
            <p:cNvPr id="9" name="Imagen 8" descr="Dibujo de una persona&#10;&#10;Descripción generada automáticamente con confianza baja">
              <a:extLst>
                <a:ext uri="{FF2B5EF4-FFF2-40B4-BE49-F238E27FC236}">
                  <a16:creationId xmlns:a16="http://schemas.microsoft.com/office/drawing/2014/main" id="{E2B6ED0C-DBA2-854F-9F10-93547EBBD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746625" y="299809"/>
              <a:ext cx="2290023" cy="2445656"/>
            </a:xfrm>
            <a:prstGeom prst="rect">
              <a:avLst/>
            </a:prstGeom>
            <a:grpFill/>
          </p:spPr>
        </p:pic>
        <p:pic>
          <p:nvPicPr>
            <p:cNvPr id="12" name="Imagen 11" descr="Gráfico, Gráfico de líneas, Histograma&#10;&#10;Descripción generada automáticamente">
              <a:extLst>
                <a:ext uri="{FF2B5EF4-FFF2-40B4-BE49-F238E27FC236}">
                  <a16:creationId xmlns:a16="http://schemas.microsoft.com/office/drawing/2014/main" id="{151AE097-A2C2-3240-B0A5-DD47C75D9A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13866" y="2838746"/>
              <a:ext cx="2674476" cy="2312803"/>
            </a:xfrm>
            <a:prstGeom prst="rect">
              <a:avLst/>
            </a:prstGeom>
            <a:grpFill/>
          </p:spPr>
        </p:pic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A6DEF3E-CB9D-104F-932A-BB74CC904912}"/>
              </a:ext>
            </a:extLst>
          </p:cNvPr>
          <p:cNvSpPr txBox="1"/>
          <p:nvPr/>
        </p:nvSpPr>
        <p:spPr>
          <a:xfrm>
            <a:off x="608819" y="261257"/>
            <a:ext cx="3162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patino2012_landforms_haralick</a:t>
            </a:r>
          </a:p>
        </p:txBody>
      </p:sp>
    </p:spTree>
    <p:extLst>
      <p:ext uri="{BB962C8B-B14F-4D97-AF65-F5344CB8AC3E}">
        <p14:creationId xmlns:p14="http://schemas.microsoft.com/office/powerpoint/2010/main" val="2184298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uadroTexto 13">
            <a:extLst>
              <a:ext uri="{FF2B5EF4-FFF2-40B4-BE49-F238E27FC236}">
                <a16:creationId xmlns:a16="http://schemas.microsoft.com/office/drawing/2014/main" id="{5A6DEF3E-CB9D-104F-932A-BB74CC904912}"/>
              </a:ext>
            </a:extLst>
          </p:cNvPr>
          <p:cNvSpPr txBox="1"/>
          <p:nvPr/>
        </p:nvSpPr>
        <p:spPr>
          <a:xfrm>
            <a:off x="318533" y="797373"/>
            <a:ext cx="2727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Patino2023_RL_turbulence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B6A56E68-BD0D-524B-A754-75E93E9A4A0A}"/>
              </a:ext>
            </a:extLst>
          </p:cNvPr>
          <p:cNvGrpSpPr/>
          <p:nvPr/>
        </p:nvGrpSpPr>
        <p:grpSpPr>
          <a:xfrm>
            <a:off x="3427156" y="982039"/>
            <a:ext cx="6870906" cy="5280786"/>
            <a:chOff x="3427156" y="982039"/>
            <a:chExt cx="6870906" cy="5280786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2F094457-E675-3949-A4F2-F381F28A3A79}"/>
                </a:ext>
              </a:extLst>
            </p:cNvPr>
            <p:cNvSpPr/>
            <p:nvPr/>
          </p:nvSpPr>
          <p:spPr>
            <a:xfrm>
              <a:off x="3427156" y="982039"/>
              <a:ext cx="6870905" cy="52807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94D2EE15-0B63-B44E-A0D5-D97006CB04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27157" y="4867280"/>
              <a:ext cx="3414320" cy="1379232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53F1506B-F721-FD40-A828-22758C00F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20969" y="4806437"/>
              <a:ext cx="3277093" cy="1456388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D190456A-49EE-9843-8AC0-AA7449878A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373" t="1485" r="964" b="7896"/>
            <a:stretch/>
          </p:blipFill>
          <p:spPr>
            <a:xfrm>
              <a:off x="3451822" y="996068"/>
              <a:ext cx="3414320" cy="3759655"/>
            </a:xfrm>
            <a:prstGeom prst="rect">
              <a:avLst/>
            </a:prstGeom>
            <a:solidFill>
              <a:schemeClr val="bg1"/>
            </a:solidFill>
          </p:spPr>
        </p:pic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EFD79A38-713C-D54E-94AD-3FC2312ACA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7524" t="1339" r="1181" b="7756"/>
            <a:stretch/>
          </p:blipFill>
          <p:spPr>
            <a:xfrm>
              <a:off x="6866142" y="982039"/>
              <a:ext cx="3407256" cy="3787713"/>
            </a:xfrm>
            <a:prstGeom prst="rect">
              <a:avLst/>
            </a:prstGeom>
            <a:solidFill>
              <a:schemeClr val="bg1"/>
            </a:solidFill>
          </p:spPr>
        </p:pic>
      </p:grpSp>
    </p:spTree>
    <p:extLst>
      <p:ext uri="{BB962C8B-B14F-4D97-AF65-F5344CB8AC3E}">
        <p14:creationId xmlns:p14="http://schemas.microsoft.com/office/powerpoint/2010/main" val="2487533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nterfaz de usuario gráfica, Aplicación&#10;&#10;Descripción generada automáticamente con confianza media">
            <a:extLst>
              <a:ext uri="{FF2B5EF4-FFF2-40B4-BE49-F238E27FC236}">
                <a16:creationId xmlns:a16="http://schemas.microsoft.com/office/drawing/2014/main" id="{B7576DF7-AA9E-344B-B44B-F4EBD4F84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785" y="1009188"/>
            <a:ext cx="7616209" cy="49784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9B5B7BC-3554-5C40-80E1-E8EB8AA002A9}"/>
              </a:ext>
            </a:extLst>
          </p:cNvPr>
          <p:cNvSpPr txBox="1"/>
          <p:nvPr/>
        </p:nvSpPr>
        <p:spPr>
          <a:xfrm>
            <a:off x="899886" y="362857"/>
            <a:ext cx="1337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CPMA, 2021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594469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9B5B7BC-3554-5C40-80E1-E8EB8AA002A9}"/>
              </a:ext>
            </a:extLst>
          </p:cNvPr>
          <p:cNvSpPr txBox="1"/>
          <p:nvPr/>
        </p:nvSpPr>
        <p:spPr>
          <a:xfrm>
            <a:off x="899886" y="362857"/>
            <a:ext cx="21525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ICRA Workshop 2022</a:t>
            </a:r>
          </a:p>
          <a:p>
            <a:endParaRPr lang="es-CO" dirty="0"/>
          </a:p>
          <a:p>
            <a:endParaRPr lang="es-CO" dirty="0"/>
          </a:p>
        </p:txBody>
      </p:sp>
      <p:pic>
        <p:nvPicPr>
          <p:cNvPr id="3" name="Imagen 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51A88E1E-107F-7847-9978-6F31E2AF1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546100"/>
            <a:ext cx="63246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234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9B5B7BC-3554-5C40-80E1-E8EB8AA002A9}"/>
              </a:ext>
            </a:extLst>
          </p:cNvPr>
          <p:cNvSpPr txBox="1"/>
          <p:nvPr/>
        </p:nvSpPr>
        <p:spPr>
          <a:xfrm>
            <a:off x="899886" y="362857"/>
            <a:ext cx="17923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2018 Parking </a:t>
            </a:r>
            <a:r>
              <a:rPr lang="es-CO" dirty="0" err="1"/>
              <a:t>lots</a:t>
            </a:r>
            <a:endParaRPr lang="es-CO" dirty="0"/>
          </a:p>
          <a:p>
            <a:endParaRPr lang="es-CO" dirty="0"/>
          </a:p>
          <a:p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DE4A3D5-1BE1-3A44-9667-55F2EEA13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1390650"/>
            <a:ext cx="55245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82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9B5B7BC-3554-5C40-80E1-E8EB8AA002A9}"/>
              </a:ext>
            </a:extLst>
          </p:cNvPr>
          <p:cNvSpPr txBox="1"/>
          <p:nvPr/>
        </p:nvSpPr>
        <p:spPr>
          <a:xfrm>
            <a:off x="899886" y="362857"/>
            <a:ext cx="29682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Melanoma </a:t>
            </a:r>
            <a:r>
              <a:rPr lang="es-CO" dirty="0" err="1"/>
              <a:t>classification</a:t>
            </a:r>
            <a:r>
              <a:rPr lang="es-CO" dirty="0"/>
              <a:t> 2020</a:t>
            </a:r>
          </a:p>
          <a:p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0EFD7F2-62FB-2F48-96B2-99F4D5841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414" y="1521280"/>
            <a:ext cx="81026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684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9B5B7BC-3554-5C40-80E1-E8EB8AA002A9}"/>
              </a:ext>
            </a:extLst>
          </p:cNvPr>
          <p:cNvSpPr txBox="1"/>
          <p:nvPr/>
        </p:nvSpPr>
        <p:spPr>
          <a:xfrm>
            <a:off x="899886" y="362857"/>
            <a:ext cx="11304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ICPR 2022</a:t>
            </a:r>
          </a:p>
          <a:p>
            <a:endParaRPr lang="es-CO" dirty="0"/>
          </a:p>
        </p:txBody>
      </p:sp>
      <p:pic>
        <p:nvPicPr>
          <p:cNvPr id="3" name="Imagen 2" descr="Diagrama&#10;&#10;Descripción generada automáticamente con confianza media">
            <a:extLst>
              <a:ext uri="{FF2B5EF4-FFF2-40B4-BE49-F238E27FC236}">
                <a16:creationId xmlns:a16="http://schemas.microsoft.com/office/drawing/2014/main" id="{32F6B587-FCD0-7040-B1DE-0FFB0159C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298450"/>
            <a:ext cx="7442200" cy="626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347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99B5B7BC-3554-5C40-80E1-E8EB8AA002A9}"/>
              </a:ext>
            </a:extLst>
          </p:cNvPr>
          <p:cNvSpPr txBox="1"/>
          <p:nvPr/>
        </p:nvSpPr>
        <p:spPr>
          <a:xfrm>
            <a:off x="899886" y="362857"/>
            <a:ext cx="15712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err="1"/>
              <a:t>Photoelasticity</a:t>
            </a:r>
            <a:endParaRPr lang="es-CO" dirty="0"/>
          </a:p>
          <a:p>
            <a:endParaRPr lang="es-CO" dirty="0"/>
          </a:p>
        </p:txBody>
      </p:sp>
      <p:pic>
        <p:nvPicPr>
          <p:cNvPr id="4" name="Imagen 3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5B990D0D-C474-8E49-B1F2-0A0BD3E8BB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0" y="1035050"/>
            <a:ext cx="51054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3075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1765</TotalTime>
  <Words>25</Words>
  <Application>Microsoft Macintosh PowerPoint</Application>
  <PresentationFormat>Panorámica</PresentationFormat>
  <Paragraphs>8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Patino Cortes, Diego A</dc:creator>
  <cp:lastModifiedBy>Patino Cortes, Diego A</cp:lastModifiedBy>
  <cp:revision>8</cp:revision>
  <dcterms:created xsi:type="dcterms:W3CDTF">2022-10-11T16:21:10Z</dcterms:created>
  <dcterms:modified xsi:type="dcterms:W3CDTF">2023-01-03T18:17:55Z</dcterms:modified>
</cp:coreProperties>
</file>

<file path=docProps/thumbnail.jpeg>
</file>